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41" r:id="rId16"/>
    <p:sldId id="415" r:id="rId17"/>
    <p:sldId id="416" r:id="rId18"/>
    <p:sldId id="427" r:id="rId19"/>
    <p:sldId id="435" r:id="rId20"/>
    <p:sldId id="417" r:id="rId21"/>
    <p:sldId id="418" r:id="rId22"/>
    <p:sldId id="425" r:id="rId23"/>
    <p:sldId id="426" r:id="rId24"/>
    <p:sldId id="413" r:id="rId25"/>
    <p:sldId id="411" r:id="rId26"/>
    <p:sldId id="436" r:id="rId27"/>
    <p:sldId id="434" r:id="rId28"/>
    <p:sldId id="410" r:id="rId29"/>
    <p:sldId id="412" r:id="rId30"/>
    <p:sldId id="429" r:id="rId31"/>
    <p:sldId id="428" r:id="rId32"/>
    <p:sldId id="430" r:id="rId33"/>
    <p:sldId id="432" r:id="rId34"/>
    <p:sldId id="431" r:id="rId35"/>
    <p:sldId id="433" r:id="rId36"/>
    <p:sldId id="437" r:id="rId37"/>
    <p:sldId id="438" r:id="rId38"/>
    <p:sldId id="442" r:id="rId39"/>
    <p:sldId id="439" r:id="rId40"/>
    <p:sldId id="440" r:id="rId41"/>
    <p:sldId id="423" r:id="rId42"/>
    <p:sldId id="424" r:id="rId43"/>
    <p:sldId id="422" r:id="rId44"/>
    <p:sldId id="343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EE"/>
    <a:srgbClr val="C9E3C7"/>
    <a:srgbClr val="996C48"/>
    <a:srgbClr val="AFABAB"/>
    <a:srgbClr val="FA2800"/>
    <a:srgbClr val="FFC000"/>
    <a:srgbClr val="222A35"/>
    <a:srgbClr val="595959"/>
    <a:srgbClr val="00FF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259" autoAdjust="0"/>
  </p:normalViewPr>
  <p:slideViewPr>
    <p:cSldViewPr showGuides="1">
      <p:cViewPr varScale="1">
        <p:scale>
          <a:sx n="88" d="100"/>
          <a:sy n="88" d="100"/>
        </p:scale>
        <p:origin x="96" y="300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73" y="1522012"/>
            <a:ext cx="6255551" cy="469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69" y="1565163"/>
            <a:ext cx="6305559" cy="47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45"/>
          <a:stretch/>
        </p:blipFill>
        <p:spPr>
          <a:xfrm>
            <a:off x="593755" y="1677696"/>
            <a:ext cx="8135429" cy="13911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608" y="3620077"/>
            <a:ext cx="7344816" cy="2417036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헤더 구성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최상단에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로고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검색창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기본 메뉴 리스트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상품과 글이 늘어나며 검색 중요도가 높아질 것 대비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→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검색창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중앙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GNB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리스트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–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반려견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상품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관련 메뉴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커뮤니티로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메뉴에 아이콘을 함께 배치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–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시각적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직관성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디자인적 요소 확보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b="2143"/>
          <a:stretch/>
        </p:blipFill>
        <p:spPr>
          <a:xfrm>
            <a:off x="1889907" y="1700808"/>
            <a:ext cx="5454485" cy="25782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608" y="4530905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1)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신상품 및 이벤트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상단 메인 배너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(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슬라이드 배너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)</a:t>
            </a: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웹사이트에서 주력으로 하는 상품이나 기능 노출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426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52754" r="45244" b="813"/>
          <a:stretch/>
        </p:blipFill>
        <p:spPr>
          <a:xfrm>
            <a:off x="4716016" y="1741341"/>
            <a:ext cx="1728192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98" r="7546" b="48863"/>
          <a:stretch/>
        </p:blipFill>
        <p:spPr>
          <a:xfrm>
            <a:off x="1475656" y="1556792"/>
            <a:ext cx="3024336" cy="32494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944741" y="4529085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2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베스트셀러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카테고리별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베스트셀러 한눈에 볼 수 있도록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추후 자바스크립트로 보완 예정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00" y="1793182"/>
            <a:ext cx="7344816" cy="17758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3)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사용자 후기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웹사이트 자체 후기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+ SNS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후기 등 생생한 후기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사이트 및 상품에 대한 신뢰도 상승 효과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애니메이션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608" y="3780020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4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알림 배너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관심 고객수가 노출된 알림 받기 버튼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보다 쉽게 알림 받기를 설정할 수 있도록 유도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809" y="1553666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5)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이벤트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페이지 내 이벤트 항목 존재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메인 페이지 내에서 바로 주요 이벤트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6797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 b="7692"/>
          <a:stretch/>
        </p:blipFill>
        <p:spPr>
          <a:xfrm>
            <a:off x="907534" y="1560144"/>
            <a:ext cx="7419229" cy="4732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4193"/>
          <a:stretch/>
        </p:blipFill>
        <p:spPr>
          <a:xfrm>
            <a:off x="5958744" y="1619411"/>
            <a:ext cx="2592289" cy="2657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19597" y="4361639"/>
            <a:ext cx="7344816" cy="2096435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6)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웹사이트 특징 홍보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최종 목표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활성화를 통한 사용자 중심의 웹사이트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>
              <a:lnSpc>
                <a:spcPts val="2500"/>
              </a:lnSpc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  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사이트에 대한 애착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재방문율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↑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앞으로 펫 시장 규모가 증가함에 따라 다양한 서비스들이 생길 것임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  -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여러 분야의 광고 효과 증대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지속적 수익 모델 확장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4741" y="4941168"/>
            <a:ext cx="7344816" cy="1134633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7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관련 동영상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웹페이지에서 자체 제작한 홍보 동영상 영역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7208" y="2877302"/>
            <a:ext cx="7344816" cy="17758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err="1" smtClean="0">
                <a:solidFill>
                  <a:srgbClr val="996C48"/>
                </a:solidFill>
                <a:latin typeface="+mj-ea"/>
                <a:ea typeface="+mj-ea"/>
              </a:rPr>
              <a:t>푸터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좌측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문의 관련 및 영업시간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중앙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로고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우측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회사 관련 정보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82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2" y="1505016"/>
            <a:ext cx="5885724" cy="47893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2530856"/>
            <a:ext cx="2433174" cy="2737636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상품 페이지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네 가지 기준 정렬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총 상품 개수 표시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가격과 상품별 색상 바로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Hover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할 경우 실사용 모습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" t="6999" r="3401"/>
          <a:stretch/>
        </p:blipFill>
        <p:spPr>
          <a:xfrm>
            <a:off x="1448797" y="1509243"/>
            <a:ext cx="6336704" cy="44589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4741" y="4207358"/>
            <a:ext cx="7344816" cy="2096435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커뮤니티 페이지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라운지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반려동물 사진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일화 공유하며 자유롭게 소통하는 공간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정보 공유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&amp;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리뷰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위치 기반으로 동네 친구를 만나거나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반려견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시설 확인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QnA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반려동물을 키우면서 궁금한 것 묻고 답하는 공간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이벤트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상품 관련 이벤트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+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관련 이벤트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56793"/>
            <a:ext cx="7896188" cy="44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1" y="1533993"/>
            <a:ext cx="5612684" cy="47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22178"/>
            <a:ext cx="5616624" cy="478714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47689" y="4221088"/>
            <a:ext cx="3768156" cy="2469814"/>
            <a:chOff x="4872388" y="4149080"/>
            <a:chExt cx="3768156" cy="2469814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6876256" y="4149080"/>
              <a:ext cx="0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388" y="4465662"/>
              <a:ext cx="3768156" cy="21532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50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275856" y="2204864"/>
            <a:ext cx="2393718" cy="876422"/>
            <a:chOff x="3275856" y="2204864"/>
            <a:chExt cx="2393718" cy="876422"/>
          </a:xfrm>
        </p:grpSpPr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7" y="2204864"/>
              <a:ext cx="1876687" cy="876422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3275856" y="2564904"/>
              <a:ext cx="432048" cy="360040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C4045-3550-6B13-67E4-141BFF82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73" y="1499782"/>
            <a:ext cx="4569054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24703-4E23-0B97-5319-BC088CA9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5" y="1440480"/>
            <a:ext cx="7881189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D314A-7647-2361-14B2-D90C5BE8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" y="1440480"/>
            <a:ext cx="723951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6D929-E22F-E73E-1CE7-598B5DA8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86" y="1440480"/>
            <a:ext cx="6279428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3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9" y="1564339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902104"/>
            <a:ext cx="7887084" cy="376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" y="1537673"/>
            <a:ext cx="7947390" cy="4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5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71" y="1775633"/>
            <a:ext cx="7772356" cy="43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/>
              <a:t>고객센터 </a:t>
            </a:r>
            <a:r>
              <a:rPr lang="ko-KR" altLang="en-US" smtClean="0"/>
              <a:t>페이지 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</a:t>
            </a:r>
            <a:r>
              <a:rPr lang="en-US" altLang="ko-KR"/>
              <a:t>Team </a:t>
            </a:r>
            <a:r>
              <a:rPr lang="en-US" altLang="ko-KR" smtClean="0"/>
              <a:t>Project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81" y="1440480"/>
            <a:ext cx="6476572" cy="47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4024" y="92194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8" y="1197197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 err="1"/>
              <a:t>연제승</a:t>
            </a:r>
            <a:endParaRPr lang="en-US" altLang="ko-KR" sz="16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다음 </a:t>
            </a:r>
            <a:r>
              <a:rPr lang="ko-KR" altLang="en-US" sz="1200" err="1" smtClean="0"/>
              <a:t>프로잭트</a:t>
            </a:r>
            <a:r>
              <a:rPr lang="ko-KR" altLang="en-US" sz="1200" smtClean="0"/>
              <a:t> 발표에 </a:t>
            </a:r>
            <a:r>
              <a:rPr lang="ko-KR" altLang="en-US" sz="1200" dirty="0" smtClean="0"/>
              <a:t>수정하여 적용시켜 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0" y="1196752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600" dirty="0" err="1" smtClean="0"/>
              <a:t>남우리</a:t>
            </a:r>
            <a:endParaRPr lang="en-US" altLang="ko-KR" sz="1600" dirty="0" smtClean="0"/>
          </a:p>
          <a:p>
            <a:r>
              <a:rPr lang="ko-KR" altLang="en-US" sz="1200" dirty="0" smtClean="0"/>
              <a:t>지금까지 배운 내용 안에서 기능을 적용하려고 노력했지만 더 다양한 페이지와 기능을 구현해내지 못한 것 같아서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아쉽습니다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앞으로 배우는 내용을 활용해서 상세페이지의 추가와 기능을 보완할 예정입니다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7" y="3622462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설수현</a:t>
            </a:r>
            <a:endParaRPr lang="en-US" altLang="ko-KR" sz="16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메인 </a:t>
            </a:r>
            <a:r>
              <a:rPr lang="ko-KR" altLang="en-US" sz="1200" dirty="0" err="1" smtClean="0"/>
              <a:t>베너이미지</a:t>
            </a:r>
            <a:r>
              <a:rPr lang="ko-KR" altLang="en-US" sz="1200" dirty="0" smtClean="0"/>
              <a:t> 슬라이드 부분을 스크립트로만 사용해서 할 수 있을 줄 알았는데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만 사용해서도 할 수 있다는 걸 보고 역시 안되는 코드는 없다고 생각했습니다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1" y="3622240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신혜진</a:t>
            </a:r>
            <a:endParaRPr lang="en-US" altLang="ko-KR" sz="1600" dirty="0"/>
          </a:p>
          <a:p>
            <a:r>
              <a:rPr lang="ko-KR" altLang="en-US" sz="1200" dirty="0" smtClean="0"/>
              <a:t>향후 </a:t>
            </a:r>
            <a:r>
              <a:rPr lang="ko-KR" altLang="en-US" sz="1200" dirty="0"/>
              <a:t>유지보수성을 위해 </a:t>
            </a:r>
            <a:r>
              <a:rPr lang="ko-KR" altLang="en-US" sz="1200" dirty="0" smtClean="0"/>
              <a:t>상수보다는 </a:t>
            </a:r>
            <a:r>
              <a:rPr lang="ko-KR" altLang="en-US" sz="1200" dirty="0"/>
              <a:t>비율을 적용하려고 노력하였으나 많이 적용되지 않은 것 </a:t>
            </a:r>
            <a:r>
              <a:rPr lang="ko-KR" altLang="en-US" sz="1200" dirty="0" smtClean="0"/>
              <a:t>같다</a:t>
            </a:r>
            <a:r>
              <a:rPr lang="en-US" altLang="ko-KR" sz="1200" dirty="0" smtClean="0"/>
              <a:t>. </a:t>
            </a:r>
            <a:r>
              <a:rPr lang="ko-KR" altLang="en-US" sz="1200" dirty="0"/>
              <a:t>어떻게 어디까지 해야하는지 아직 잘 </a:t>
            </a:r>
            <a:r>
              <a:rPr lang="ko-KR" altLang="en-US" sz="1200" dirty="0" smtClean="0"/>
              <a:t>모르겠다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ko-KR" altLang="en-US" sz="1200" dirty="0"/>
              <a:t>프로젝트 방향성을 고려할 때 특색 있는 커뮤니티 페이지를 만드는 </a:t>
            </a:r>
            <a:r>
              <a:rPr lang="ko-KR" altLang="en-US" sz="1200" dirty="0" smtClean="0"/>
              <a:t>것도 중요했을 것 같다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하지만 주요 페이지 만들기에 시간이 꽤 걸렸다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08720"/>
            <a:ext cx="7896188" cy="48905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67" y="919438"/>
            <a:ext cx="7806389" cy="42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3473</TotalTime>
  <Words>971</Words>
  <Application>Microsoft Office PowerPoint</Application>
  <PresentationFormat>화면 슬라이드 쇼(4:3)</PresentationFormat>
  <Paragraphs>241</Paragraphs>
  <Slides>44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405</cp:revision>
  <dcterms:created xsi:type="dcterms:W3CDTF">2015-07-21T07:40:00Z</dcterms:created>
  <dcterms:modified xsi:type="dcterms:W3CDTF">2023-06-27T08:32:49Z</dcterms:modified>
</cp:coreProperties>
</file>